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80" r:id="rId4"/>
    <p:sldId id="279" r:id="rId5"/>
    <p:sldId id="272" r:id="rId6"/>
    <p:sldId id="278" r:id="rId7"/>
    <p:sldId id="27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159"/>
    <a:srgbClr val="2A5FAC"/>
    <a:srgbClr val="DF6317"/>
    <a:srgbClr val="DD9609"/>
    <a:srgbClr val="705240"/>
    <a:srgbClr val="2A4646"/>
    <a:srgbClr val="455055"/>
    <a:srgbClr val="6B6B6B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9" autoAdjust="0"/>
    <p:restoredTop sz="94660"/>
  </p:normalViewPr>
  <p:slideViewPr>
    <p:cSldViewPr>
      <p:cViewPr varScale="1">
        <p:scale>
          <a:sx n="108" d="100"/>
          <a:sy n="108" d="100"/>
        </p:scale>
        <p:origin x="-28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8E70B-A9E6-455D-80A1-089A07A477D1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3C216-EBD3-46DA-8B29-8D4FB93F1C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OREA\Desktop\DREAM 키즈스쿨틴즈\커버 3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00875"/>
          </a:xfrm>
          <a:prstGeom prst="rect">
            <a:avLst/>
          </a:prstGeom>
          <a:noFill/>
        </p:spPr>
      </p:pic>
      <p:pic>
        <p:nvPicPr>
          <p:cNvPr id="3074" name="Picture 2" descr="C:\Users\KOREA\Desktop\DREAM 키즈스쿨틴즈\d-t.png"/>
          <p:cNvPicPr>
            <a:picLocks noChangeAspect="1" noChangeArrowheads="1"/>
          </p:cNvPicPr>
          <p:nvPr/>
        </p:nvPicPr>
        <p:blipFill>
          <a:blip r:embed="rId3">
            <a:lum bright="100000" contrast="-100000"/>
          </a:blip>
          <a:srcRect/>
          <a:stretch>
            <a:fillRect/>
          </a:stretch>
        </p:blipFill>
        <p:spPr bwMode="auto">
          <a:xfrm>
            <a:off x="2933137" y="1238726"/>
            <a:ext cx="3257550" cy="3400425"/>
          </a:xfrm>
          <a:prstGeom prst="rect">
            <a:avLst/>
          </a:prstGeom>
          <a:noFill/>
        </p:spPr>
      </p:pic>
      <p:pic>
        <p:nvPicPr>
          <p:cNvPr id="8" name="Picture 9" descr="C:\Users\KOREA\Desktop\DREAM 키즈스쿨틴즈\꿈미-whit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5900" y="6034175"/>
            <a:ext cx="1246164" cy="4578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OREA\Desktop\DREAM 키즈스쿨틴즈\커버 3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00875"/>
          </a:xfrm>
          <a:prstGeom prst="rect">
            <a:avLst/>
          </a:prstGeom>
          <a:noFill/>
        </p:spPr>
      </p:pic>
      <p:pic>
        <p:nvPicPr>
          <p:cNvPr id="9" name="Picture 9" descr="C:\Users\KOREA\Desktop\DREAM 키즈스쿨틴즈\꿈미-whi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5900" y="6034175"/>
            <a:ext cx="1246164" cy="457893"/>
          </a:xfrm>
          <a:prstGeom prst="rect">
            <a:avLst/>
          </a:prstGeom>
          <a:noFill/>
        </p:spPr>
      </p:pic>
      <p:pic>
        <p:nvPicPr>
          <p:cNvPr id="10" name="Picture 2" descr="C:\Users\KOREA\Desktop\DREAM 키즈스쿨틴즈\d-t.png"/>
          <p:cNvPicPr>
            <a:picLocks noChangeAspect="1" noChangeArrowheads="1"/>
          </p:cNvPicPr>
          <p:nvPr/>
        </p:nvPicPr>
        <p:blipFill>
          <a:blip r:embed="rId4">
            <a:lum bright="100000" contrast="-100000"/>
          </a:blip>
          <a:srcRect/>
          <a:stretch>
            <a:fillRect/>
          </a:stretch>
        </p:blipFill>
        <p:spPr bwMode="auto">
          <a:xfrm>
            <a:off x="149144" y="165261"/>
            <a:ext cx="1227169" cy="12809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7158" y="2659559"/>
            <a:ext cx="8643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b="1" dirty="0" smtClean="0">
                <a:solidFill>
                  <a:srgbClr val="343159"/>
                </a:solidFill>
              </a:rPr>
              <a:t>예수 그리스도의 나심</a:t>
            </a:r>
            <a:endParaRPr lang="ko-KR" altLang="en-US" sz="4400" b="1" dirty="0">
              <a:solidFill>
                <a:srgbClr val="3431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OREA\Desktop\DREAM 키즈스쿨틴즈\커버 3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00875"/>
          </a:xfrm>
          <a:prstGeom prst="rect">
            <a:avLst/>
          </a:prstGeom>
          <a:noFill/>
        </p:spPr>
      </p:pic>
      <p:pic>
        <p:nvPicPr>
          <p:cNvPr id="9" name="Picture 9" descr="C:\Users\KOREA\Desktop\DREAM 키즈스쿨틴즈\꿈미-whi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5900" y="6034175"/>
            <a:ext cx="1246164" cy="457893"/>
          </a:xfrm>
          <a:prstGeom prst="rect">
            <a:avLst/>
          </a:prstGeom>
          <a:noFill/>
        </p:spPr>
      </p:pic>
      <p:pic>
        <p:nvPicPr>
          <p:cNvPr id="6147" name="Picture 3" descr="C:\Users\KOREA\Desktop\DREAM 키즈스쿨틴즈\d-t-title.png"/>
          <p:cNvPicPr>
            <a:picLocks noChangeAspect="1" noChangeArrowheads="1"/>
          </p:cNvPicPr>
          <p:nvPr/>
        </p:nvPicPr>
        <p:blipFill>
          <a:blip r:embed="rId4"/>
          <a:srcRect t="18156" b="62393"/>
          <a:stretch>
            <a:fillRect/>
          </a:stretch>
        </p:blipFill>
        <p:spPr bwMode="auto">
          <a:xfrm>
            <a:off x="2883650" y="685816"/>
            <a:ext cx="2876550" cy="320511"/>
          </a:xfrm>
          <a:prstGeom prst="rect">
            <a:avLst/>
          </a:prstGeom>
          <a:noFill/>
        </p:spPr>
      </p:pic>
      <p:pic>
        <p:nvPicPr>
          <p:cNvPr id="10" name="Picture 2" descr="C:\Users\KOREA\Desktop\DREAM 키즈스쿨틴즈\d-t.png"/>
          <p:cNvPicPr>
            <a:picLocks noChangeAspect="1" noChangeArrowheads="1"/>
          </p:cNvPicPr>
          <p:nvPr/>
        </p:nvPicPr>
        <p:blipFill>
          <a:blip r:embed="rId5">
            <a:lum bright="100000" contrast="-100000"/>
          </a:blip>
          <a:srcRect/>
          <a:stretch>
            <a:fillRect/>
          </a:stretch>
        </p:blipFill>
        <p:spPr bwMode="auto">
          <a:xfrm>
            <a:off x="149144" y="165261"/>
            <a:ext cx="1227169" cy="1280992"/>
          </a:xfrm>
          <a:prstGeom prst="rect">
            <a:avLst/>
          </a:prstGeom>
          <a:noFill/>
        </p:spPr>
      </p:pic>
      <p:pic>
        <p:nvPicPr>
          <p:cNvPr id="1026" name="Picture 2" descr="D:\Desktop\4분기 주만나틴그림자료\일러스트\12__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53320"/>
            <a:ext cx="3946900" cy="4494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5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OREA\Desktop\DREAM 키즈스쿨틴즈\커버 3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00875"/>
          </a:xfrm>
          <a:prstGeom prst="rect">
            <a:avLst/>
          </a:prstGeom>
          <a:noFill/>
        </p:spPr>
      </p:pic>
      <p:pic>
        <p:nvPicPr>
          <p:cNvPr id="9" name="Picture 9" descr="C:\Users\KOREA\Desktop\DREAM 키즈스쿨틴즈\꿈미-whi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5900" y="6034175"/>
            <a:ext cx="1246164" cy="457893"/>
          </a:xfrm>
          <a:prstGeom prst="rect">
            <a:avLst/>
          </a:prstGeom>
          <a:noFill/>
        </p:spPr>
      </p:pic>
      <p:pic>
        <p:nvPicPr>
          <p:cNvPr id="6147" name="Picture 3" descr="C:\Users\KOREA\Desktop\DREAM 키즈스쿨틴즈\d-t-title.png"/>
          <p:cNvPicPr>
            <a:picLocks noChangeAspect="1" noChangeArrowheads="1"/>
          </p:cNvPicPr>
          <p:nvPr/>
        </p:nvPicPr>
        <p:blipFill>
          <a:blip r:embed="rId4"/>
          <a:srcRect b="80700"/>
          <a:stretch>
            <a:fillRect/>
          </a:stretch>
        </p:blipFill>
        <p:spPr bwMode="auto">
          <a:xfrm>
            <a:off x="2883650" y="718920"/>
            <a:ext cx="2876550" cy="318028"/>
          </a:xfrm>
          <a:prstGeom prst="rect">
            <a:avLst/>
          </a:prstGeom>
          <a:noFill/>
        </p:spPr>
      </p:pic>
      <p:pic>
        <p:nvPicPr>
          <p:cNvPr id="10" name="Picture 2" descr="C:\Users\KOREA\Desktop\DREAM 키즈스쿨틴즈\d-t.png"/>
          <p:cNvPicPr>
            <a:picLocks noChangeAspect="1" noChangeArrowheads="1"/>
          </p:cNvPicPr>
          <p:nvPr/>
        </p:nvPicPr>
        <p:blipFill>
          <a:blip r:embed="rId5">
            <a:lum bright="100000" contrast="-100000"/>
          </a:blip>
          <a:srcRect/>
          <a:stretch>
            <a:fillRect/>
          </a:stretch>
        </p:blipFill>
        <p:spPr bwMode="auto">
          <a:xfrm>
            <a:off x="149144" y="165261"/>
            <a:ext cx="1227169" cy="12809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3568" y="2276872"/>
            <a:ext cx="8208912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fontAlgn="base"/>
            <a:endParaRPr lang="ko-KR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2495798"/>
            <a:ext cx="820891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그의 남편 요셉은 의로운 사람이라 그를 드러내지 아니하고 가만히 끊고자 하여</a:t>
            </a:r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(19</a:t>
            </a:r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절</a:t>
            </a:r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ko-KR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16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OREA\Desktop\DREAM 키즈스쿨틴즈\커버 3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00875"/>
          </a:xfrm>
          <a:prstGeom prst="rect">
            <a:avLst/>
          </a:prstGeom>
          <a:noFill/>
        </p:spPr>
      </p:pic>
      <p:pic>
        <p:nvPicPr>
          <p:cNvPr id="9" name="Picture 9" descr="C:\Users\KOREA\Desktop\DREAM 키즈스쿨틴즈\꿈미-whi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5900" y="6034175"/>
            <a:ext cx="1246164" cy="457893"/>
          </a:xfrm>
          <a:prstGeom prst="rect">
            <a:avLst/>
          </a:prstGeom>
          <a:noFill/>
        </p:spPr>
      </p:pic>
      <p:pic>
        <p:nvPicPr>
          <p:cNvPr id="6147" name="Picture 3" descr="C:\Users\KOREA\Desktop\DREAM 키즈스쿨틴즈\d-t-title.png"/>
          <p:cNvPicPr>
            <a:picLocks noChangeAspect="1" noChangeArrowheads="1"/>
          </p:cNvPicPr>
          <p:nvPr/>
        </p:nvPicPr>
        <p:blipFill>
          <a:blip r:embed="rId4"/>
          <a:srcRect t="58201" b="21776"/>
          <a:stretch>
            <a:fillRect/>
          </a:stretch>
        </p:blipFill>
        <p:spPr bwMode="auto">
          <a:xfrm>
            <a:off x="2883650" y="659593"/>
            <a:ext cx="2876550" cy="329938"/>
          </a:xfrm>
          <a:prstGeom prst="rect">
            <a:avLst/>
          </a:prstGeom>
          <a:noFill/>
        </p:spPr>
      </p:pic>
      <p:pic>
        <p:nvPicPr>
          <p:cNvPr id="10" name="Picture 2" descr="C:\Users\KOREA\Desktop\DREAM 키즈스쿨틴즈\d-t.png"/>
          <p:cNvPicPr>
            <a:picLocks noChangeAspect="1" noChangeArrowheads="1"/>
          </p:cNvPicPr>
          <p:nvPr/>
        </p:nvPicPr>
        <p:blipFill>
          <a:blip r:embed="rId5">
            <a:lum bright="100000" contrast="-100000"/>
          </a:blip>
          <a:srcRect/>
          <a:stretch>
            <a:fillRect/>
          </a:stretch>
        </p:blipFill>
        <p:spPr bwMode="auto">
          <a:xfrm>
            <a:off x="149144" y="165261"/>
            <a:ext cx="1227169" cy="1280992"/>
          </a:xfrm>
          <a:prstGeom prst="rect">
            <a:avLst/>
          </a:prstGeom>
          <a:noFill/>
        </p:spPr>
      </p:pic>
      <p:pic>
        <p:nvPicPr>
          <p:cNvPr id="11" name="그림 10" descr="06_순종_Value_아이콘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1559" y="1497338"/>
            <a:ext cx="6984777" cy="70752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7582" y="1551658"/>
            <a:ext cx="6840761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solidFill>
                  <a:srgbClr val="FFFF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 1    </a:t>
            </a:r>
            <a:r>
              <a:rPr lang="ko-KR" altLang="en-US" sz="3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구원자 예수</a:t>
            </a:r>
            <a:endParaRPr lang="ko-KR" altLang="en-US" sz="3000" dirty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2276872"/>
            <a:ext cx="820891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누구든지 주의 이름을 부르는 자는 구원을 받으리라</a:t>
            </a:r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롬</a:t>
            </a:r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10:13)</a:t>
            </a:r>
            <a:endParaRPr lang="ko-KR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OREA\Desktop\DREAM 키즈스쿨틴즈\커버 3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00875"/>
          </a:xfrm>
          <a:prstGeom prst="rect">
            <a:avLst/>
          </a:prstGeom>
          <a:noFill/>
        </p:spPr>
      </p:pic>
      <p:pic>
        <p:nvPicPr>
          <p:cNvPr id="9" name="Picture 9" descr="C:\Users\KOREA\Desktop\DREAM 키즈스쿨틴즈\꿈미-whi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5900" y="6034175"/>
            <a:ext cx="1246164" cy="457893"/>
          </a:xfrm>
          <a:prstGeom prst="rect">
            <a:avLst/>
          </a:prstGeom>
          <a:noFill/>
        </p:spPr>
      </p:pic>
      <p:pic>
        <p:nvPicPr>
          <p:cNvPr id="6147" name="Picture 3" descr="C:\Users\KOREA\Desktop\DREAM 키즈스쿨틴즈\d-t-title.png"/>
          <p:cNvPicPr>
            <a:picLocks noChangeAspect="1" noChangeArrowheads="1"/>
          </p:cNvPicPr>
          <p:nvPr/>
        </p:nvPicPr>
        <p:blipFill>
          <a:blip r:embed="rId4"/>
          <a:srcRect t="58201" b="21776"/>
          <a:stretch>
            <a:fillRect/>
          </a:stretch>
        </p:blipFill>
        <p:spPr bwMode="auto">
          <a:xfrm>
            <a:off x="2883650" y="659593"/>
            <a:ext cx="2876550" cy="329938"/>
          </a:xfrm>
          <a:prstGeom prst="rect">
            <a:avLst/>
          </a:prstGeom>
          <a:noFill/>
        </p:spPr>
      </p:pic>
      <p:pic>
        <p:nvPicPr>
          <p:cNvPr id="10" name="Picture 2" descr="C:\Users\KOREA\Desktop\DREAM 키즈스쿨틴즈\d-t.png"/>
          <p:cNvPicPr>
            <a:picLocks noChangeAspect="1" noChangeArrowheads="1"/>
          </p:cNvPicPr>
          <p:nvPr/>
        </p:nvPicPr>
        <p:blipFill>
          <a:blip r:embed="rId5">
            <a:lum bright="100000" contrast="-100000"/>
          </a:blip>
          <a:srcRect/>
          <a:stretch>
            <a:fillRect/>
          </a:stretch>
        </p:blipFill>
        <p:spPr bwMode="auto">
          <a:xfrm>
            <a:off x="149144" y="165261"/>
            <a:ext cx="1227169" cy="1280992"/>
          </a:xfrm>
          <a:prstGeom prst="rect">
            <a:avLst/>
          </a:prstGeom>
          <a:noFill/>
        </p:spPr>
      </p:pic>
      <p:pic>
        <p:nvPicPr>
          <p:cNvPr id="11" name="그림 10" descr="06_순종_Value_아이콘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5536" y="1556792"/>
            <a:ext cx="8424936" cy="70846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42910" y="1643050"/>
            <a:ext cx="7313466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solidFill>
                  <a:srgbClr val="FFFF00"/>
                </a:solidFill>
                <a:latin typeface="HY동녘B" panose="02030600000101010101" pitchFamily="18" charset="-127"/>
                <a:ea typeface="HY동녘B" panose="02030600000101010101" pitchFamily="18" charset="-127"/>
              </a:rPr>
              <a:t> 2     </a:t>
            </a:r>
            <a:r>
              <a:rPr lang="ko-KR" altLang="en-US" sz="3000" dirty="0" smtClean="0">
                <a:latin typeface="HY동녘B" panose="02030600000101010101" pitchFamily="18" charset="-127"/>
                <a:ea typeface="HY동녘B" panose="02030600000101010101" pitchFamily="18" charset="-127"/>
              </a:rPr>
              <a:t>임마누엘</a:t>
            </a:r>
            <a:endParaRPr lang="ko-KR" altLang="en-US" sz="3000" dirty="0" smtClean="0"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2495798"/>
            <a:ext cx="820891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3200" dirty="0" err="1" smtClean="0">
                <a:solidFill>
                  <a:schemeClr val="accent4">
                    <a:lumMod val="75000"/>
                  </a:schemeClr>
                </a:solidFill>
              </a:rPr>
              <a:t>볼지어나</a:t>
            </a:r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 내가 세상 끝날까지 너희와 항상 함께 있으리라</a:t>
            </a:r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마</a:t>
            </a:r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28:20)</a:t>
            </a:r>
            <a:endParaRPr lang="ko-KR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04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OREA\Desktop\DREAM 키즈스쿨틴즈\커버 3-1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00875"/>
          </a:xfrm>
          <a:prstGeom prst="rect">
            <a:avLst/>
          </a:prstGeom>
          <a:noFill/>
        </p:spPr>
      </p:pic>
      <p:pic>
        <p:nvPicPr>
          <p:cNvPr id="9" name="Picture 9" descr="C:\Users\KOREA\Desktop\DREAM 키즈스쿨틴즈\꿈미-whi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5900" y="6034175"/>
            <a:ext cx="1246164" cy="457893"/>
          </a:xfrm>
          <a:prstGeom prst="rect">
            <a:avLst/>
          </a:prstGeom>
          <a:noFill/>
        </p:spPr>
      </p:pic>
      <p:pic>
        <p:nvPicPr>
          <p:cNvPr id="6147" name="Picture 3" descr="C:\Users\KOREA\Desktop\DREAM 키즈스쿨틴즈\d-t-title.png"/>
          <p:cNvPicPr>
            <a:picLocks noChangeAspect="1" noChangeArrowheads="1"/>
          </p:cNvPicPr>
          <p:nvPr/>
        </p:nvPicPr>
        <p:blipFill>
          <a:blip r:embed="rId4"/>
          <a:srcRect t="77652" r="-912" b="565"/>
          <a:stretch>
            <a:fillRect/>
          </a:stretch>
        </p:blipFill>
        <p:spPr bwMode="auto">
          <a:xfrm>
            <a:off x="2883650" y="645744"/>
            <a:ext cx="2902796" cy="358948"/>
          </a:xfrm>
          <a:prstGeom prst="rect">
            <a:avLst/>
          </a:prstGeom>
          <a:noFill/>
        </p:spPr>
      </p:pic>
      <p:pic>
        <p:nvPicPr>
          <p:cNvPr id="10" name="Picture 2" descr="C:\Users\KOREA\Desktop\DREAM 키즈스쿨틴즈\d-t.png"/>
          <p:cNvPicPr>
            <a:picLocks noChangeAspect="1" noChangeArrowheads="1"/>
          </p:cNvPicPr>
          <p:nvPr/>
        </p:nvPicPr>
        <p:blipFill>
          <a:blip r:embed="rId5">
            <a:lum bright="100000" contrast="-100000"/>
          </a:blip>
          <a:srcRect/>
          <a:stretch>
            <a:fillRect/>
          </a:stretch>
        </p:blipFill>
        <p:spPr bwMode="auto">
          <a:xfrm>
            <a:off x="149144" y="165261"/>
            <a:ext cx="1227169" cy="12809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27808" y="2423219"/>
            <a:ext cx="460851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 fontAlgn="base"/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세상의 가장 특별한 날</a:t>
            </a:r>
            <a:endParaRPr lang="en-US" altLang="ko-KR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 fontAlgn="base"/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12</a:t>
            </a:r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월 </a:t>
            </a:r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25</a:t>
            </a:r>
            <a:r>
              <a:rPr lang="ko-KR" altLang="en-US" sz="3200" dirty="0" smtClean="0">
                <a:solidFill>
                  <a:schemeClr val="accent4">
                    <a:lumMod val="75000"/>
                  </a:schemeClr>
                </a:solidFill>
              </a:rPr>
              <a:t>일</a:t>
            </a:r>
            <a:endParaRPr lang="ko-KR" alt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56</Words>
  <Application>Microsoft Office PowerPoint</Application>
  <PresentationFormat>화면 슬라이드 쇼(4:3)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KOREA</dc:creator>
  <cp:lastModifiedBy>user</cp:lastModifiedBy>
  <cp:revision>82</cp:revision>
  <dcterms:created xsi:type="dcterms:W3CDTF">2016-03-22T11:14:07Z</dcterms:created>
  <dcterms:modified xsi:type="dcterms:W3CDTF">2016-12-13T10:29:45Z</dcterms:modified>
</cp:coreProperties>
</file>